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300" r:id="rId3"/>
    <p:sldId id="311" r:id="rId4"/>
    <p:sldId id="310" r:id="rId5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6" autoAdjust="0"/>
    <p:restoredTop sz="92819" autoAdjust="0"/>
  </p:normalViewPr>
  <p:slideViewPr>
    <p:cSldViewPr>
      <p:cViewPr>
        <p:scale>
          <a:sx n="69" d="100"/>
          <a:sy n="69" d="100"/>
        </p:scale>
        <p:origin x="-972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026C1-87E6-40B2-BCA2-0C0F8FCFA709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E7F44-058A-46DA-9542-71ECF41F4C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76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E7F44-058A-46DA-9542-71ECF41F4C5D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20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73B-3174-44C8-A7A8-A8F96F881297}" type="datetimeFigureOut">
              <a:rPr lang="es-GT" smtClean="0"/>
              <a:pPr/>
              <a:t>01/04/2019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0181-DBC6-40FB-AE71-6426C1677C8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73B-3174-44C8-A7A8-A8F96F881297}" type="datetimeFigureOut">
              <a:rPr lang="es-GT" smtClean="0"/>
              <a:pPr/>
              <a:t>01/04/2019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0181-DBC6-40FB-AE71-6426C1677C8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73B-3174-44C8-A7A8-A8F96F881297}" type="datetimeFigureOut">
              <a:rPr lang="es-GT" smtClean="0"/>
              <a:pPr/>
              <a:t>01/04/2019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0181-DBC6-40FB-AE71-6426C1677C8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73B-3174-44C8-A7A8-A8F96F881297}" type="datetimeFigureOut">
              <a:rPr lang="es-GT" smtClean="0"/>
              <a:pPr/>
              <a:t>01/04/2019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0181-DBC6-40FB-AE71-6426C1677C8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73B-3174-44C8-A7A8-A8F96F881297}" type="datetimeFigureOut">
              <a:rPr lang="es-GT" smtClean="0"/>
              <a:pPr/>
              <a:t>01/04/2019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0181-DBC6-40FB-AE71-6426C1677C8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73B-3174-44C8-A7A8-A8F96F881297}" type="datetimeFigureOut">
              <a:rPr lang="es-GT" smtClean="0"/>
              <a:pPr/>
              <a:t>01/04/2019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0181-DBC6-40FB-AE71-6426C1677C8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73B-3174-44C8-A7A8-A8F96F881297}" type="datetimeFigureOut">
              <a:rPr lang="es-GT" smtClean="0"/>
              <a:pPr/>
              <a:t>01/04/2019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0181-DBC6-40FB-AE71-6426C1677C8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73B-3174-44C8-A7A8-A8F96F881297}" type="datetimeFigureOut">
              <a:rPr lang="es-GT" smtClean="0"/>
              <a:pPr/>
              <a:t>01/04/2019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0181-DBC6-40FB-AE71-6426C1677C8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73B-3174-44C8-A7A8-A8F96F881297}" type="datetimeFigureOut">
              <a:rPr lang="es-GT" smtClean="0"/>
              <a:pPr/>
              <a:t>01/04/2019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0181-DBC6-40FB-AE71-6426C1677C8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73B-3174-44C8-A7A8-A8F96F881297}" type="datetimeFigureOut">
              <a:rPr lang="es-GT" smtClean="0"/>
              <a:pPr/>
              <a:t>01/04/2019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0181-DBC6-40FB-AE71-6426C1677C8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73B-3174-44C8-A7A8-A8F96F881297}" type="datetimeFigureOut">
              <a:rPr lang="es-GT" smtClean="0"/>
              <a:pPr/>
              <a:t>01/04/2019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0181-DBC6-40FB-AE71-6426C1677C8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F73B-3174-44C8-A7A8-A8F96F881297}" type="datetimeFigureOut">
              <a:rPr lang="es-GT" smtClean="0"/>
              <a:pPr/>
              <a:t>01/04/2019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E0181-DBC6-40FB-AE71-6426C1677C8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412776"/>
            <a:ext cx="8856984" cy="18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800" b="1" i="1" dirty="0" smtClean="0">
                <a:solidFill>
                  <a:schemeClr val="bg1"/>
                </a:solidFill>
                <a:latin typeface="Century Gothic" pitchFamily="34" charset="0"/>
              </a:rPr>
              <a:t>Objetivo de la Guía y </a:t>
            </a:r>
            <a:r>
              <a:rPr lang="es-ES" sz="4800" b="1" i="1" dirty="0" err="1" smtClean="0">
                <a:solidFill>
                  <a:schemeClr val="bg1"/>
                </a:solidFill>
                <a:latin typeface="Century Gothic" pitchFamily="34" charset="0"/>
              </a:rPr>
              <a:t>Rotafolio</a:t>
            </a:r>
            <a:r>
              <a:rPr lang="es-ES" sz="4800" b="1" i="1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s-ES" sz="4800" b="1" i="1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s-ES" altLang="es-GT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s-ES" altLang="es-GT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s-GT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80928"/>
            <a:ext cx="4687958" cy="3463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55776" y="55322"/>
            <a:ext cx="6336704" cy="1011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Guía</a:t>
            </a:r>
            <a:endParaRPr lang="es-MX" sz="5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23528" y="1484784"/>
            <a:ext cx="4536504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</a:rPr>
              <a:t>Brindar orientaciones pedagógicas pertinentes para que, a lo largo de una sesión educativa con adolescentes, los facilitadores puedan abordar un tema a la vez y que por medio de las 16 sesiones se puedan desarrollar temas de crecimiento personal, así como otros orientados a  la salud </a:t>
            </a: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</a:rPr>
              <a:t>otros  temas de importancia para la juventud a los que usualmente no tienen acceso en otros espacios.</a:t>
            </a:r>
          </a:p>
          <a:p>
            <a:pPr marL="0" indent="0" algn="just">
              <a:buNone/>
            </a:pPr>
            <a:endParaRPr lang="es-MX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66675"/>
            <a:ext cx="3464711" cy="2560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55776" y="55322"/>
            <a:ext cx="6336704" cy="1011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</a:t>
            </a:r>
            <a:r>
              <a:rPr lang="es-MX" sz="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Rotafolio</a:t>
            </a:r>
            <a:endParaRPr lang="es-MX" sz="5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51520" y="1556792"/>
            <a:ext cx="352839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500" dirty="0" smtClean="0">
                <a:solidFill>
                  <a:schemeClr val="accent1">
                    <a:lumMod val="75000"/>
                  </a:schemeClr>
                </a:solidFill>
              </a:rPr>
              <a:t>Brindar una </a:t>
            </a:r>
            <a:r>
              <a:rPr lang="es-MX" sz="2500" dirty="0">
                <a:solidFill>
                  <a:schemeClr val="accent1">
                    <a:lumMod val="75000"/>
                  </a:schemeClr>
                </a:solidFill>
              </a:rPr>
              <a:t>herramienta visual que </a:t>
            </a:r>
            <a:r>
              <a:rPr lang="es-MX" sz="2500" dirty="0" smtClean="0">
                <a:solidFill>
                  <a:schemeClr val="accent1">
                    <a:lumMod val="75000"/>
                  </a:schemeClr>
                </a:solidFill>
              </a:rPr>
              <a:t>sirva </a:t>
            </a:r>
            <a:r>
              <a:rPr lang="es-MX" sz="2500" dirty="0">
                <a:solidFill>
                  <a:schemeClr val="accent1">
                    <a:lumMod val="75000"/>
                  </a:schemeClr>
                </a:solidFill>
              </a:rPr>
              <a:t>de apoyo al facilitador para reforzar el tema que se este facilitando. </a:t>
            </a:r>
            <a:endParaRPr lang="es-MX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MX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2500" dirty="0" smtClean="0">
                <a:solidFill>
                  <a:schemeClr val="accent1">
                    <a:lumMod val="75000"/>
                  </a:schemeClr>
                </a:solidFill>
              </a:rPr>
              <a:t>El </a:t>
            </a:r>
            <a:r>
              <a:rPr lang="es-MX" sz="2500" dirty="0" err="1" smtClean="0">
                <a:solidFill>
                  <a:schemeClr val="accent1">
                    <a:lumMod val="75000"/>
                  </a:schemeClr>
                </a:solidFill>
              </a:rPr>
              <a:t>rotafolio</a:t>
            </a:r>
            <a:r>
              <a:rPr lang="es-MX" sz="2500" dirty="0" smtClean="0">
                <a:solidFill>
                  <a:schemeClr val="accent1">
                    <a:lumMod val="75000"/>
                  </a:schemeClr>
                </a:solidFill>
              </a:rPr>
              <a:t> está integrado por 16 láminas, cada una de ellas con un tema que se abordará en cada sesión educativa.</a:t>
            </a:r>
          </a:p>
          <a:p>
            <a:pPr marL="0" indent="0" algn="just">
              <a:buNone/>
            </a:pPr>
            <a:endParaRPr lang="es-MX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t="28586" r="5685" b="31414"/>
          <a:stretch/>
        </p:blipFill>
        <p:spPr>
          <a:xfrm rot="5400000">
            <a:off x="3607790" y="2022869"/>
            <a:ext cx="2569839" cy="166283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t="26364" r="7352" b="33636"/>
          <a:stretch/>
        </p:blipFill>
        <p:spPr>
          <a:xfrm rot="5400000">
            <a:off x="4222887" y="3672212"/>
            <a:ext cx="2701386" cy="178291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t="27778" r="6795" b="32424"/>
          <a:stretch/>
        </p:blipFill>
        <p:spPr>
          <a:xfrm rot="5400000">
            <a:off x="5459044" y="2082440"/>
            <a:ext cx="2802457" cy="178291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t="29001" r="6795" b="32222"/>
          <a:stretch/>
        </p:blipFill>
        <p:spPr>
          <a:xfrm rot="5400000">
            <a:off x="6356417" y="3719834"/>
            <a:ext cx="2790627" cy="17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-20572" y="2636912"/>
            <a:ext cx="91645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 </a:t>
            </a:r>
          </a:p>
          <a:p>
            <a:pPr algn="ctr"/>
            <a:r>
              <a:rPr lang="es-E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por su atención</a:t>
            </a:r>
            <a:endParaRPr lang="es-E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4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125</Words>
  <Application>Microsoft Office PowerPoint</Application>
  <PresentationFormat>Presentación en pantalla (4:3)</PresentationFormat>
  <Paragraphs>10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Objetivo de la Guía y Rotafolio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 Mini</dc:creator>
  <cp:lastModifiedBy>Promo</cp:lastModifiedBy>
  <cp:revision>188</cp:revision>
  <dcterms:created xsi:type="dcterms:W3CDTF">2017-10-18T16:56:04Z</dcterms:created>
  <dcterms:modified xsi:type="dcterms:W3CDTF">2019-04-01T20:59:00Z</dcterms:modified>
</cp:coreProperties>
</file>